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48" r:id="rId5"/>
  </p:sldMasterIdLst>
  <p:sldIdLst>
    <p:sldId id="25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4" d="100"/>
          <a:sy n="74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502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108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6"/>
          <p:cNvSpPr/>
          <p:nvPr userDrawn="1"/>
        </p:nvSpPr>
        <p:spPr>
          <a:xfrm>
            <a:off x="0" y="6655307"/>
            <a:ext cx="9144000" cy="203200"/>
          </a:xfrm>
          <a:custGeom>
            <a:avLst/>
            <a:gdLst/>
            <a:ahLst/>
            <a:cxnLst/>
            <a:rect l="l" t="t" r="r" b="b"/>
            <a:pathLst>
              <a:path w="9144000" h="203200">
                <a:moveTo>
                  <a:pt x="0" y="202692"/>
                </a:moveTo>
                <a:lnTo>
                  <a:pt x="9144000" y="202692"/>
                </a:lnTo>
                <a:lnTo>
                  <a:pt x="9144000" y="0"/>
                </a:lnTo>
                <a:lnTo>
                  <a:pt x="0" y="0"/>
                </a:lnTo>
                <a:lnTo>
                  <a:pt x="0" y="202692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967" y="12730"/>
            <a:ext cx="2491105" cy="125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2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6"/>
          <p:cNvSpPr/>
          <p:nvPr userDrawn="1"/>
        </p:nvSpPr>
        <p:spPr>
          <a:xfrm>
            <a:off x="0" y="6696871"/>
            <a:ext cx="9144000" cy="203200"/>
          </a:xfrm>
          <a:custGeom>
            <a:avLst/>
            <a:gdLst/>
            <a:ahLst/>
            <a:cxnLst/>
            <a:rect l="l" t="t" r="r" b="b"/>
            <a:pathLst>
              <a:path w="9144000" h="203200">
                <a:moveTo>
                  <a:pt x="0" y="202692"/>
                </a:moveTo>
                <a:lnTo>
                  <a:pt x="9144000" y="202692"/>
                </a:lnTo>
                <a:lnTo>
                  <a:pt x="9144000" y="0"/>
                </a:lnTo>
                <a:lnTo>
                  <a:pt x="0" y="0"/>
                </a:lnTo>
                <a:lnTo>
                  <a:pt x="0" y="202692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967" y="12730"/>
            <a:ext cx="2491105" cy="125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9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hyperlink" Target="mailto:ascmash@surreycc.gov.uk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surreysab.org.uk/wp-content/uploads/2019/07/SSB-S42-web-1.pdf" TargetMode="External"/><Relationship Id="rId5" Type="http://schemas.openxmlformats.org/officeDocument/2006/relationships/hyperlink" Target="https://www.surreysab.org.uk/concerned-about-an-adult/reporting-a-concern-level-of-need-toolkit/adult-social-care-level-of-need-v3-august-2020/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www.youtube.com/playlist?list=PLxDwwzvAj6fa5P7UlfzaqlJzm4hhkqPOv" TargetMode="External"/><Relationship Id="rId9" Type="http://schemas.openxmlformats.org/officeDocument/2006/relationships/hyperlink" Target="https://www.anncrafttrust.org/signs-of-grooming-in-adults-what-to-watch-out-fo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489204"/>
            <a:ext cx="8568952" cy="500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Exploitation involves being groomed, forced or coerced into doing something that 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don’t want to do for someone else’s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gain.  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Grooming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forms a key part of the exploitation process and is usually associated with sexual exploitation. 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Grooming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is also present in other forms of exploitation including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modern slavery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radicalisation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county lines/cuckooing, physical, and financial abuse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Please see the YouTube link below which shows films commissioned by Surrey CSP’s around Modern Slavery and Cuckooing </a:t>
            </a: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https://www.youtube.com/playlist?list=PLxDwwzvAj6fa5P7UlfzaqlJzm4hhkqPOv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GB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suspect somebody is being harmed, don’t ignore it, report it.</a:t>
            </a:r>
          </a:p>
          <a:p>
            <a:pPr>
              <a:spcAft>
                <a:spcPts val="300"/>
              </a:spcAft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 an emergency – Dial 999 for the police.</a:t>
            </a:r>
          </a:p>
          <a:p>
            <a:pPr>
              <a:spcAft>
                <a:spcPts val="300"/>
              </a:spcAft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If you are concerned about an adult with care and support needs, who is at risk of/ or is being abused or neglected and is unable to protect themselves please refer your concern to the ASC MASH, using the ASC MASH referral form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the level of need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toolkit which can be found via the links below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GB" sz="1400" u="sng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ASC </a:t>
            </a:r>
            <a:r>
              <a:rPr lang="en-GB" sz="14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Reporting a concern level of need toolkit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GB" sz="14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SSAB Guide to Reporting Abuse and Safeguarding Enquiries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GB" sz="14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ascmash@surreycc.gov.uk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259" y="596651"/>
            <a:ext cx="61926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SSAB National Safeguarding Week 2020 </a:t>
            </a:r>
          </a:p>
          <a:p>
            <a:r>
              <a:rPr lang="en-GB" sz="3200" dirty="0" smtClean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</a:t>
            </a:r>
            <a:r>
              <a:rPr lang="en-GB" sz="3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Exploitation and </a:t>
            </a:r>
            <a:r>
              <a:rPr lang="en-GB" sz="3200" dirty="0" smtClean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Grooming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81" y="2924944"/>
            <a:ext cx="792088" cy="6480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 rot="10800000" flipV="1">
            <a:off x="1187625" y="3068960"/>
            <a:ext cx="19255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Signs of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Grooming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0800000" flipV="1">
            <a:off x="3131840" y="2996953"/>
            <a:ext cx="51125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https://www.anncrafttrust.org/signs-of-grooming-in-adults-what-to-watch-out-for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/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7137637" y="1054178"/>
            <a:ext cx="1512168" cy="952872"/>
          </a:xfrm>
          <a:prstGeom prst="irregularSeal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2020-11-10 21-51-22_Trim_Tri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524328" y="1297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7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HS CCG Slide -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H_CCGs_Powerpoint_Template_rev_Jan20.potx" id="{7D9BA9DC-0D92-486A-8A41-F15CB087B033}" vid="{D9F54395-C44D-4D25-833C-3FC6D1BFA3AF}"/>
    </a:ext>
  </a:extLst>
</a:theme>
</file>

<file path=ppt/theme/theme2.xml><?xml version="1.0" encoding="utf-8"?>
<a:theme xmlns:a="http://schemas.openxmlformats.org/drawingml/2006/main" name="NHS CCG Slide - Gener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H_CCGs_Powerpoint_Template_rev_Jan20.potx" id="{7D9BA9DC-0D92-486A-8A41-F15CB087B033}" vid="{288699F6-AD56-4378-BA55-2F15F1144A0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57C6C59C175F41BB51B3798084009F" ma:contentTypeVersion="0" ma:contentTypeDescription="Create a new document." ma:contentTypeScope="" ma:versionID="95d65ef4ab07264d2d14da9583fdc1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5A1285-DAE6-4D73-92D9-2A0001AF5F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2C9B38-199E-46B8-8CE8-B387967D8C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5194C7E-9ABF-4BB1-95FB-04E21DD16FB6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SH_CCGs_Powerpoint_Template_rev_Jan20</Template>
  <TotalTime>462</TotalTime>
  <Words>204</Words>
  <Application>Microsoft Office PowerPoint</Application>
  <PresentationFormat>On-screen Show (4:3)</PresentationFormat>
  <Paragraphs>23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NHS CCG Slide - Title</vt:lpstr>
      <vt:lpstr>NHS CCG Slide - Generic</vt:lpstr>
      <vt:lpstr>PowerPoint Presentation</vt:lpstr>
    </vt:vector>
  </TitlesOfParts>
  <Company>SCW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Laws Simon (NHS Surrey Heartlands CCG)</dc:creator>
  <cp:lastModifiedBy>Eells Rebecca (NHS Surrey Heartlands CCG)</cp:lastModifiedBy>
  <cp:revision>15</cp:revision>
  <dcterms:created xsi:type="dcterms:W3CDTF">2020-03-05T14:37:24Z</dcterms:created>
  <dcterms:modified xsi:type="dcterms:W3CDTF">2020-11-11T13:15:34Z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0x0101006857C6C59C175F41BB51B3798084009F</vt:lpwstr>
  </property>
</Properties>
</file>